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6FB"/>
    <a:srgbClr val="E9EEF7"/>
    <a:srgbClr val="DBE6FD"/>
    <a:srgbClr val="D7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64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2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43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1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3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53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90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7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33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05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0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C026-0D0D-4010-AA6F-5AA7D351320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E8269-6ADE-461A-9A1B-ED89D7111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47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病院の建物のイラス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071" y="437632"/>
            <a:ext cx="498353" cy="58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27282"/>
              </p:ext>
            </p:extLst>
          </p:nvPr>
        </p:nvGraphicFramePr>
        <p:xfrm>
          <a:off x="549126" y="1333429"/>
          <a:ext cx="8840354" cy="461595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52491">
                  <a:extLst>
                    <a:ext uri="{9D8B030D-6E8A-4147-A177-3AD203B41FA5}">
                      <a16:colId xmlns:a16="http://schemas.microsoft.com/office/drawing/2014/main" val="3900832406"/>
                    </a:ext>
                  </a:extLst>
                </a:gridCol>
                <a:gridCol w="3132240">
                  <a:extLst>
                    <a:ext uri="{9D8B030D-6E8A-4147-A177-3AD203B41FA5}">
                      <a16:colId xmlns:a16="http://schemas.microsoft.com/office/drawing/2014/main" val="835811874"/>
                    </a:ext>
                  </a:extLst>
                </a:gridCol>
                <a:gridCol w="787978">
                  <a:extLst>
                    <a:ext uri="{9D8B030D-6E8A-4147-A177-3AD203B41FA5}">
                      <a16:colId xmlns:a16="http://schemas.microsoft.com/office/drawing/2014/main" val="17626853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742273734"/>
                    </a:ext>
                  </a:extLst>
                </a:gridCol>
                <a:gridCol w="1065645">
                  <a:extLst>
                    <a:ext uri="{9D8B030D-6E8A-4147-A177-3AD203B41FA5}">
                      <a16:colId xmlns:a16="http://schemas.microsoft.com/office/drawing/2014/main" val="3354115069"/>
                    </a:ext>
                  </a:extLst>
                </a:gridCol>
              </a:tblGrid>
              <a:tr h="29401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ja-JP" altLang="en-US" sz="13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市町</a:t>
                      </a:r>
                      <a:endParaRPr lang="ja-JP" alt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3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医療機関の名称</a:t>
                      </a:r>
                      <a:endParaRPr lang="ja-JP" alt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3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郵便番号</a:t>
                      </a:r>
                      <a:endParaRPr lang="ja-JP" alt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3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lang="ja-JP" alt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3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電話番号</a:t>
                      </a:r>
                      <a:endParaRPr lang="ja-JP" altLang="en-US" sz="1300" b="1" i="0" u="none" strike="noStrike" dirty="0"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517115266"/>
                  </a:ext>
                </a:extLst>
              </a:tr>
              <a:tr h="254232">
                <a:tc rowSpan="11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北見赤十字病院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090-8666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北見市北６条東２丁目１番地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0157-24-3115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135465937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おのでら医院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091-0033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北見市留辺蘂町栄町８４番地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0157-42-3111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423444863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煌生会　北見循環器クリニック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090-0836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北見市東三輪３丁目１７番地１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0157-31-5800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885132279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ばんば医院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090-0020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北見市大通東５丁目１番地</a:t>
                      </a:r>
                      <a:endParaRPr lang="zh-TW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0157-23-7755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3160469020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オホーツク勤医協北見病院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090-0817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北見市常盤町５丁目７番地５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0157-26-1300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3855902592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邦栄会　本間内科医院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090-0065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北見市寿町５丁目１番１０号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0157-26-6471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1195316988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ＪＡ北海道厚生連　常呂厚生病院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093-0210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北見市常呂町字常呂５７３番地２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0152-54-1611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4210214522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社会医療法人雄俊会　</a:t>
                      </a:r>
                      <a:r>
                        <a:rPr lang="ja-JP" altLang="en-US" sz="1100" u="none" strike="noStrike" dirty="0" err="1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おんねゆ</a:t>
                      </a: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診療所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091-0170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北見市留辺蘂町温根湯温泉４４０番１－２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0157-45-2340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2428168912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社会医療法人雄俊会　あいのない診療所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099-0871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北見市相内町６５番地３９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0157-37-2810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2951756642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上ところ診療所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099-1585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北見市上ところ９６番地７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0157-38-2835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3262385984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為山堂内科医院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090-0040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北見市大通西２丁目１番地まちきた大通ビル１階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0157-23-3115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74085988"/>
                  </a:ext>
                </a:extLst>
              </a:tr>
              <a:tr h="254232">
                <a:tc rowSpan="4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美幌町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美幌町立国民健康保険病院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092-0004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網走郡美幌町字仲町２丁目３８番地の１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0152-73-4111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3678073850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田中医院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092-0061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網走郡美幌町西１条北３丁目１番地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0152-73-2913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1153763932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</a:t>
                      </a:r>
                      <a:r>
                        <a:rPr lang="ja-JP" altLang="en-US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こばやし内科クリニック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092-0061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網走郡美幌町字西１条北４丁目５番地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0152-73-3356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3878293368"/>
                  </a:ext>
                </a:extLst>
              </a:tr>
              <a:tr h="2542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CN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医療法人社団　玉川医院</a:t>
                      </a:r>
                      <a:endParaRPr lang="zh-CN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092-0027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網走郡美幌町字稲美９０番地１３４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0152-75-2780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910740041"/>
                  </a:ext>
                </a:extLst>
              </a:tr>
              <a:tr h="2542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津別町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津別病院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092-0235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網走郡津別町字幸町６１番地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0152-76-2121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1015424301"/>
                  </a:ext>
                </a:extLst>
              </a:tr>
              <a:tr h="2542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置戸町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ja-JP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置戸赤十字病院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099-1131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zh-TW" altLang="en-US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常呂郡置戸町字置戸７７番地</a:t>
                      </a:r>
                      <a:endParaRPr lang="zh-TW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altLang="ja-JP" sz="11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0157-52-3321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5159" marR="5159" marT="5159" marB="0" anchor="ctr"/>
                </a:tc>
                <a:extLst>
                  <a:ext uri="{0D108BD9-81ED-4DB2-BD59-A6C34878D82A}">
                    <a16:rowId xmlns:a16="http://schemas.microsoft.com/office/drawing/2014/main" val="1768048590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003132" y="528799"/>
            <a:ext cx="7210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北見保健所管内の禁煙治療に保険が使える医療機関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69303" y="6412954"/>
            <a:ext cx="493669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38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138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各医療機関では事前予約の場合もあります、必ず受診前にご確認ください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92891" y="6102524"/>
            <a:ext cx="5825634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38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（北海道厚生局ホームページ　ニコチン依存症管理料届出名簿より作成（</a:t>
            </a:r>
            <a:r>
              <a:rPr lang="ja-JP" altLang="en-US" sz="1138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令和５年</a:t>
            </a:r>
            <a:r>
              <a:rPr lang="ja-JP" altLang="en-US" sz="1138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１０月１日）</a:t>
            </a:r>
          </a:p>
        </p:txBody>
      </p:sp>
    </p:spTree>
    <p:extLst>
      <p:ext uri="{BB962C8B-B14F-4D97-AF65-F5344CB8AC3E}">
        <p14:creationId xmlns:p14="http://schemas.microsoft.com/office/powerpoint/2010/main" val="37086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297</Words>
  <Application>Microsoft Office PowerPoint</Application>
  <PresentationFormat>A4 210 x 297 mm</PresentationFormat>
  <Paragraphs>80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18</cp:revision>
  <cp:lastPrinted>2023-10-31T01:42:59Z</cp:lastPrinted>
  <dcterms:created xsi:type="dcterms:W3CDTF">2022-10-20T05:52:38Z</dcterms:created>
  <dcterms:modified xsi:type="dcterms:W3CDTF">2023-10-31T01:43:08Z</dcterms:modified>
</cp:coreProperties>
</file>